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-29"/>
      </p:cViewPr>
      <p:guideLst/>
    </p:cSldViewPr>
  </p:slideViewPr>
  <p:notesTextViewPr>
    <p:cViewPr>
      <p:scale>
        <a:sx n="1" d="1"/>
        <a:sy n="1" d="1"/>
      </p:scale>
      <p:origin x="0" y="-24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6F2CE-6FC6-410F-8E3C-06AADC1DE5B1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2A959-6DAF-439E-AF2B-B047B0497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166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ic.academic.ru/dic.nsf/ruwiki/768832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ic.academic.ru/dic.nsf/ruwiki/19059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Репин Илья Ефимович (1844—1930) — русский живописец. Провёл в Ставрополе лето 1870 года, во время работы над картиной о жизни бурлаков.</a:t>
            </a:r>
          </a:p>
          <a:p>
            <a:pPr marL="228600" indent="-228600">
              <a:buAutoNum type="arabicPeriod"/>
            </a:pPr>
            <a:r>
              <a:rPr lang="ru-RU" dirty="0" smtClean="0"/>
              <a:t>Дроздов Глеб Борисович (1940—2000) — основатель и художественный руководитель первого профессионального театра Тольятти.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Александр </a:t>
            </a:r>
            <a:r>
              <a:rPr lang="ru-RU" sz="1200" b="0" i="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Валявин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— представитель весьма распространённого в Тольятти направления </a:t>
            </a:r>
            <a:r>
              <a:rPr lang="ru-RU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авторской песни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Неоднократный лауреат различных фестивалей.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Алексей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гимнаст, четырёхкратный Олимпийский чемпион;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2A959-6DAF-439E-AF2B-B047B04975A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057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160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03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269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0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55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91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50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51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55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7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320F6-FD81-488E-AEE5-EF6E12AFE8C4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FAD46-6FB1-4D0A-91BD-5759DB07C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34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04259" y="1851767"/>
            <a:ext cx="1118581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Игра </a:t>
            </a:r>
            <a:r>
              <a:rPr lang="ru-RU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«Кроссворд»</a:t>
            </a:r>
            <a:endParaRPr lang="ru-RU" sz="54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ru-RU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Люди прославившие город Тольятти</a:t>
            </a:r>
            <a:endParaRPr lang="ru-RU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298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2776" y="344347"/>
            <a:ext cx="274015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400" dirty="0" smtClean="0"/>
              <a:t>Русский </a:t>
            </a:r>
            <a:r>
              <a:rPr lang="ru-RU" sz="1400" dirty="0"/>
              <a:t>живописец. Провёл в Ставрополе лето 1870 года, во время работы над картиной о жизни бурлаков</a:t>
            </a:r>
            <a:r>
              <a:rPr lang="ru-RU" sz="1400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1400" u="sng" dirty="0"/>
              <a:t>О</a:t>
            </a:r>
            <a:r>
              <a:rPr lang="ru-RU" sz="1400" dirty="0" smtClean="0"/>
              <a:t>снователь</a:t>
            </a:r>
            <a:r>
              <a:rPr lang="ru-RU" sz="1400" dirty="0"/>
              <a:t> и художественный руководитель первого профессионального театра Тольятти</a:t>
            </a:r>
            <a:r>
              <a:rPr lang="ru-RU" sz="1400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1400" u="sng" dirty="0"/>
              <a:t>П</a:t>
            </a:r>
            <a:r>
              <a:rPr lang="ru-RU" sz="1400" dirty="0" smtClean="0"/>
              <a:t>редставитель</a:t>
            </a:r>
            <a:r>
              <a:rPr lang="ru-RU" sz="1400" dirty="0"/>
              <a:t> весьма распространённого в Тольятти </a:t>
            </a:r>
            <a:r>
              <a:rPr lang="ru-RU" sz="1400" dirty="0" smtClean="0"/>
              <a:t>направления</a:t>
            </a:r>
            <a:r>
              <a:rPr lang="ru-RU" sz="1400" dirty="0"/>
              <a:t> </a:t>
            </a:r>
            <a:r>
              <a:rPr lang="ru-RU" sz="1400" dirty="0" smtClean="0"/>
              <a:t>авторской песни.</a:t>
            </a:r>
            <a:r>
              <a:rPr lang="ru-RU" sz="1400" dirty="0"/>
              <a:t> Неоднократный лауреат различных фестивалей</a:t>
            </a:r>
            <a:r>
              <a:rPr lang="ru-RU" sz="1400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1400" u="sng" dirty="0"/>
              <a:t>Г</a:t>
            </a:r>
            <a:r>
              <a:rPr lang="ru-RU" sz="1400" dirty="0" smtClean="0"/>
              <a:t>имнаст</a:t>
            </a:r>
            <a:r>
              <a:rPr lang="ru-RU" sz="1400" dirty="0"/>
              <a:t>, четырёхкратный Олимпийский чемпион;</a:t>
            </a:r>
          </a:p>
          <a:p>
            <a:pPr marL="342900" indent="-342900">
              <a:buFontTx/>
              <a:buAutoNum type="arabicPeriod"/>
            </a:pPr>
            <a:endParaRPr lang="ru-RU" sz="1400" dirty="0" smtClean="0"/>
          </a:p>
          <a:p>
            <a:pPr marL="342900" indent="-342900">
              <a:buFontTx/>
              <a:buAutoNum type="arabicPeriod"/>
            </a:pPr>
            <a:endParaRPr lang="ru-RU" sz="1400" dirty="0"/>
          </a:p>
          <a:p>
            <a:pPr marL="342900" indent="-342900">
              <a:buFontTx/>
              <a:buAutoNum type="arabicPeriod"/>
            </a:pPr>
            <a:endParaRPr lang="ru-RU" sz="1400" dirty="0" smtClean="0"/>
          </a:p>
          <a:p>
            <a:pPr marL="342900" indent="-342900">
              <a:buFontTx/>
              <a:buAutoNum type="arabicPeriod"/>
            </a:pPr>
            <a:endParaRPr lang="ru-RU" sz="1400" dirty="0"/>
          </a:p>
          <a:p>
            <a:pPr marL="342900" indent="-342900">
              <a:buAutoNum type="arabicPeriod"/>
            </a:pPr>
            <a:endParaRPr lang="ru-RU" sz="1400" dirty="0" smtClean="0"/>
          </a:p>
          <a:p>
            <a:pPr marL="342900" indent="-342900">
              <a:buAutoNum type="arabicPeriod"/>
            </a:pP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5384" y="859536"/>
            <a:ext cx="576072" cy="5669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379" y="3102714"/>
            <a:ext cx="585267" cy="57917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380" y="2548053"/>
            <a:ext cx="585267" cy="57917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384" y="1993392"/>
            <a:ext cx="585267" cy="57917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384" y="1426464"/>
            <a:ext cx="585267" cy="579170"/>
          </a:xfrm>
          <a:prstGeom prst="rect">
            <a:avLst/>
          </a:prstGeom>
        </p:spPr>
      </p:pic>
      <p:sp>
        <p:nvSpPr>
          <p:cNvPr id="10" name="Стрелка вниз 9"/>
          <p:cNvSpPr/>
          <p:nvPr/>
        </p:nvSpPr>
        <p:spPr>
          <a:xfrm>
            <a:off x="4631462" y="973836"/>
            <a:ext cx="109728" cy="3383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800651" y="1993367"/>
            <a:ext cx="576072" cy="5669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4901184" y="2404872"/>
            <a:ext cx="402336" cy="73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1766" y="1993367"/>
            <a:ext cx="585267" cy="57917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4109" y="1993367"/>
            <a:ext cx="585267" cy="57917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1033" y="1996515"/>
            <a:ext cx="585267" cy="57917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185" y="1993367"/>
            <a:ext cx="585267" cy="57917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5918" y="1993467"/>
            <a:ext cx="585267" cy="579170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8220381" y="1993367"/>
            <a:ext cx="576072" cy="5669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  <a:endParaRPr lang="ru-RU" dirty="0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1721" y="2124425"/>
            <a:ext cx="146317" cy="35359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6323" y="2560295"/>
            <a:ext cx="585267" cy="57917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6322" y="4310035"/>
            <a:ext cx="585267" cy="57917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6323" y="3724750"/>
            <a:ext cx="585267" cy="57917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6323" y="3139465"/>
            <a:ext cx="585267" cy="579170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4737562" y="4311796"/>
            <a:ext cx="576072" cy="5669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830" y="4720238"/>
            <a:ext cx="420660" cy="109738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9636" y="4311796"/>
            <a:ext cx="585267" cy="579170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0900" y="4307012"/>
            <a:ext cx="585267" cy="57917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403" y="4303920"/>
            <a:ext cx="585267" cy="579170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3906" y="4303920"/>
            <a:ext cx="585267" cy="579170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5114" y="4310035"/>
            <a:ext cx="585267" cy="579170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248671" y="4283772"/>
            <a:ext cx="54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372766" y="5529677"/>
            <a:ext cx="615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156952" y="4131840"/>
            <a:ext cx="628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651397" y="5461503"/>
            <a:ext cx="54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95483" y="5668767"/>
            <a:ext cx="615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793228" y="4947172"/>
            <a:ext cx="643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86989" y="4999838"/>
            <a:ext cx="54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620852" y="5408837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359141" y="3546882"/>
            <a:ext cx="643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237624" y="4522902"/>
            <a:ext cx="630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45149" y="5207102"/>
            <a:ext cx="513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320504" y="4424517"/>
            <a:ext cx="630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907447" y="3742865"/>
            <a:ext cx="615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757027" y="6006613"/>
            <a:ext cx="628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673256" y="5894990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383094" y="5934670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35190" y="5870502"/>
            <a:ext cx="6078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157542" y="5553847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111225" y="4565327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196737" y="3208510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72261" y="3599572"/>
            <a:ext cx="643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220598" y="3642030"/>
            <a:ext cx="776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854639" y="4775107"/>
            <a:ext cx="54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931988" y="5713010"/>
            <a:ext cx="615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48654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100</Words>
  <Application>Microsoft Office PowerPoint</Application>
  <PresentationFormat>Широкоэкранный</PresentationFormat>
  <Paragraphs>43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15</cp:revision>
  <dcterms:created xsi:type="dcterms:W3CDTF">2023-02-09T10:14:57Z</dcterms:created>
  <dcterms:modified xsi:type="dcterms:W3CDTF">2023-02-25T12:21:40Z</dcterms:modified>
</cp:coreProperties>
</file>